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4400213" cy="25560338"/>
  <p:notesSz cx="6888163" cy="10020300"/>
  <p:defaultTextStyle>
    <a:defPPr>
      <a:defRPr lang="zh-TW"/>
    </a:defPPr>
    <a:lvl1pPr marL="0" algn="l" defTabSz="1141583" rtl="0" eaLnBrk="1" latinLnBrk="0" hangingPunct="1">
      <a:defRPr sz="4499" kern="1200">
        <a:solidFill>
          <a:schemeClr val="tx1"/>
        </a:solidFill>
        <a:latin typeface="+mn-lt"/>
        <a:ea typeface="+mn-ea"/>
        <a:cs typeface="+mn-cs"/>
      </a:defRPr>
    </a:lvl1pPr>
    <a:lvl2pPr marL="1141583" algn="l" defTabSz="1141583" rtl="0" eaLnBrk="1" latinLnBrk="0" hangingPunct="1">
      <a:defRPr sz="4499" kern="1200">
        <a:solidFill>
          <a:schemeClr val="tx1"/>
        </a:solidFill>
        <a:latin typeface="+mn-lt"/>
        <a:ea typeface="+mn-ea"/>
        <a:cs typeface="+mn-cs"/>
      </a:defRPr>
    </a:lvl2pPr>
    <a:lvl3pPr marL="2283166" algn="l" defTabSz="1141583" rtl="0" eaLnBrk="1" latinLnBrk="0" hangingPunct="1">
      <a:defRPr sz="4499" kern="1200">
        <a:solidFill>
          <a:schemeClr val="tx1"/>
        </a:solidFill>
        <a:latin typeface="+mn-lt"/>
        <a:ea typeface="+mn-ea"/>
        <a:cs typeface="+mn-cs"/>
      </a:defRPr>
    </a:lvl3pPr>
    <a:lvl4pPr marL="3424749" algn="l" defTabSz="1141583" rtl="0" eaLnBrk="1" latinLnBrk="0" hangingPunct="1">
      <a:defRPr sz="4499" kern="1200">
        <a:solidFill>
          <a:schemeClr val="tx1"/>
        </a:solidFill>
        <a:latin typeface="+mn-lt"/>
        <a:ea typeface="+mn-ea"/>
        <a:cs typeface="+mn-cs"/>
      </a:defRPr>
    </a:lvl4pPr>
    <a:lvl5pPr marL="4566332" algn="l" defTabSz="1141583" rtl="0" eaLnBrk="1" latinLnBrk="0" hangingPunct="1">
      <a:defRPr sz="4499" kern="1200">
        <a:solidFill>
          <a:schemeClr val="tx1"/>
        </a:solidFill>
        <a:latin typeface="+mn-lt"/>
        <a:ea typeface="+mn-ea"/>
        <a:cs typeface="+mn-cs"/>
      </a:defRPr>
    </a:lvl5pPr>
    <a:lvl6pPr marL="5707915" algn="l" defTabSz="1141583" rtl="0" eaLnBrk="1" latinLnBrk="0" hangingPunct="1">
      <a:defRPr sz="4499" kern="1200">
        <a:solidFill>
          <a:schemeClr val="tx1"/>
        </a:solidFill>
        <a:latin typeface="+mn-lt"/>
        <a:ea typeface="+mn-ea"/>
        <a:cs typeface="+mn-cs"/>
      </a:defRPr>
    </a:lvl6pPr>
    <a:lvl7pPr marL="6849497" algn="l" defTabSz="1141583" rtl="0" eaLnBrk="1" latinLnBrk="0" hangingPunct="1">
      <a:defRPr sz="4499" kern="1200">
        <a:solidFill>
          <a:schemeClr val="tx1"/>
        </a:solidFill>
        <a:latin typeface="+mn-lt"/>
        <a:ea typeface="+mn-ea"/>
        <a:cs typeface="+mn-cs"/>
      </a:defRPr>
    </a:lvl7pPr>
    <a:lvl8pPr marL="7991080" algn="l" defTabSz="1141583" rtl="0" eaLnBrk="1" latinLnBrk="0" hangingPunct="1">
      <a:defRPr sz="4499" kern="1200">
        <a:solidFill>
          <a:schemeClr val="tx1"/>
        </a:solidFill>
        <a:latin typeface="+mn-lt"/>
        <a:ea typeface="+mn-ea"/>
        <a:cs typeface="+mn-cs"/>
      </a:defRPr>
    </a:lvl8pPr>
    <a:lvl9pPr marL="9132663" algn="l" defTabSz="1141583" rtl="0" eaLnBrk="1" latinLnBrk="0" hangingPunct="1">
      <a:defRPr sz="44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51" userDrawn="1">
          <p15:clr>
            <a:srgbClr val="A4A3A4"/>
          </p15:clr>
        </p15:guide>
        <p15:guide id="2" pos="4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3" autoAdjust="0"/>
    <p:restoredTop sz="94663"/>
  </p:normalViewPr>
  <p:slideViewPr>
    <p:cSldViewPr snapToGrid="0" snapToObjects="1">
      <p:cViewPr>
        <p:scale>
          <a:sx n="75" d="100"/>
          <a:sy n="75" d="100"/>
        </p:scale>
        <p:origin x="1776" y="54"/>
      </p:cViewPr>
      <p:guideLst>
        <p:guide orient="horz" pos="8051"/>
        <p:guide pos="4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80016" y="7940273"/>
            <a:ext cx="12240181" cy="5478906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2160032" y="14484192"/>
            <a:ext cx="10080149" cy="65320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141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283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424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566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707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8494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99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132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/>
              <a:t> 按一下以編輯母片子標題樣式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2025/7/31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3987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2025/7/31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1455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2887988" y="7632601"/>
            <a:ext cx="10205151" cy="162574402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267535" y="7632601"/>
            <a:ext cx="30380449" cy="162574402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2025/7/31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5497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2025/7/31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1254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37518" y="16424886"/>
            <a:ext cx="12240181" cy="5076567"/>
          </a:xfrm>
        </p:spPr>
        <p:txBody>
          <a:bodyPr anchor="t"/>
          <a:lstStyle>
            <a:lvl1pPr algn="l">
              <a:defRPr sz="9998" b="1" cap="all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137518" y="10833564"/>
            <a:ext cx="12240181" cy="5591322"/>
          </a:xfrm>
        </p:spPr>
        <p:txBody>
          <a:bodyPr anchor="b"/>
          <a:lstStyle>
            <a:lvl1pPr marL="0" indent="0">
              <a:buNone/>
              <a:defRPr sz="4999">
                <a:solidFill>
                  <a:schemeClr val="tx1">
                    <a:tint val="75000"/>
                  </a:schemeClr>
                </a:solidFill>
              </a:defRPr>
            </a:lvl1pPr>
            <a:lvl2pPr marL="1141583" indent="0">
              <a:buNone/>
              <a:defRPr sz="4499">
                <a:solidFill>
                  <a:schemeClr val="tx1">
                    <a:tint val="75000"/>
                  </a:schemeClr>
                </a:solidFill>
              </a:defRPr>
            </a:lvl2pPr>
            <a:lvl3pPr marL="2283166" indent="0">
              <a:buNone/>
              <a:defRPr sz="3999">
                <a:solidFill>
                  <a:schemeClr val="tx1">
                    <a:tint val="75000"/>
                  </a:schemeClr>
                </a:solidFill>
              </a:defRPr>
            </a:lvl3pPr>
            <a:lvl4pPr marL="3424749" indent="0">
              <a:buNone/>
              <a:defRPr sz="3499">
                <a:solidFill>
                  <a:schemeClr val="tx1">
                    <a:tint val="75000"/>
                  </a:schemeClr>
                </a:solidFill>
              </a:defRPr>
            </a:lvl4pPr>
            <a:lvl5pPr marL="4566332" indent="0">
              <a:buNone/>
              <a:defRPr sz="3499">
                <a:solidFill>
                  <a:schemeClr val="tx1">
                    <a:tint val="75000"/>
                  </a:schemeClr>
                </a:solidFill>
              </a:defRPr>
            </a:lvl5pPr>
            <a:lvl6pPr marL="5707915" indent="0">
              <a:buNone/>
              <a:defRPr sz="3499">
                <a:solidFill>
                  <a:schemeClr val="tx1">
                    <a:tint val="75000"/>
                  </a:schemeClr>
                </a:solidFill>
              </a:defRPr>
            </a:lvl6pPr>
            <a:lvl7pPr marL="6849497" indent="0">
              <a:buNone/>
              <a:defRPr sz="3499">
                <a:solidFill>
                  <a:schemeClr val="tx1">
                    <a:tint val="75000"/>
                  </a:schemeClr>
                </a:solidFill>
              </a:defRPr>
            </a:lvl7pPr>
            <a:lvl8pPr marL="7991080" indent="0">
              <a:buNone/>
              <a:defRPr sz="3499">
                <a:solidFill>
                  <a:schemeClr val="tx1">
                    <a:tint val="75000"/>
                  </a:schemeClr>
                </a:solidFill>
              </a:defRPr>
            </a:lvl8pPr>
            <a:lvl9pPr marL="9132663" indent="0">
              <a:buNone/>
              <a:defRPr sz="34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2025/7/31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4588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267535" y="44458421"/>
            <a:ext cx="20292800" cy="125748581"/>
          </a:xfrm>
        </p:spPr>
        <p:txBody>
          <a:bodyPr/>
          <a:lstStyle>
            <a:lvl1pPr>
              <a:defRPr sz="6999"/>
            </a:lvl1pPr>
            <a:lvl2pPr>
              <a:defRPr sz="5999"/>
            </a:lvl2pPr>
            <a:lvl3pPr>
              <a:defRPr sz="4999"/>
            </a:lvl3pPr>
            <a:lvl4pPr>
              <a:defRPr sz="4499"/>
            </a:lvl4pPr>
            <a:lvl5pPr>
              <a:defRPr sz="4499"/>
            </a:lvl5pPr>
            <a:lvl6pPr>
              <a:defRPr sz="4499"/>
            </a:lvl6pPr>
            <a:lvl7pPr>
              <a:defRPr sz="4499"/>
            </a:lvl7pPr>
            <a:lvl8pPr>
              <a:defRPr sz="4499"/>
            </a:lvl8pPr>
            <a:lvl9pPr>
              <a:defRPr sz="4499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2800338" y="44458421"/>
            <a:ext cx="20292801" cy="125748581"/>
          </a:xfrm>
        </p:spPr>
        <p:txBody>
          <a:bodyPr/>
          <a:lstStyle>
            <a:lvl1pPr>
              <a:defRPr sz="6999"/>
            </a:lvl1pPr>
            <a:lvl2pPr>
              <a:defRPr sz="5999"/>
            </a:lvl2pPr>
            <a:lvl3pPr>
              <a:defRPr sz="4999"/>
            </a:lvl3pPr>
            <a:lvl4pPr>
              <a:defRPr sz="4499"/>
            </a:lvl4pPr>
            <a:lvl5pPr>
              <a:defRPr sz="4499"/>
            </a:lvl5pPr>
            <a:lvl6pPr>
              <a:defRPr sz="4499"/>
            </a:lvl6pPr>
            <a:lvl7pPr>
              <a:defRPr sz="4499"/>
            </a:lvl7pPr>
            <a:lvl8pPr>
              <a:defRPr sz="4499"/>
            </a:lvl8pPr>
            <a:lvl9pPr>
              <a:defRPr sz="4499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2025/7/31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621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0011" y="1023599"/>
            <a:ext cx="12960192" cy="4260056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0011" y="5721495"/>
            <a:ext cx="6362595" cy="2384446"/>
          </a:xfrm>
        </p:spPr>
        <p:txBody>
          <a:bodyPr anchor="b"/>
          <a:lstStyle>
            <a:lvl1pPr marL="0" indent="0">
              <a:buNone/>
              <a:defRPr sz="5999" b="1"/>
            </a:lvl1pPr>
            <a:lvl2pPr marL="1141583" indent="0">
              <a:buNone/>
              <a:defRPr sz="4999" b="1"/>
            </a:lvl2pPr>
            <a:lvl3pPr marL="2283166" indent="0">
              <a:buNone/>
              <a:defRPr sz="4499" b="1"/>
            </a:lvl3pPr>
            <a:lvl4pPr marL="3424749" indent="0">
              <a:buNone/>
              <a:defRPr sz="3999" b="1"/>
            </a:lvl4pPr>
            <a:lvl5pPr marL="4566332" indent="0">
              <a:buNone/>
              <a:defRPr sz="3999" b="1"/>
            </a:lvl5pPr>
            <a:lvl6pPr marL="5707915" indent="0">
              <a:buNone/>
              <a:defRPr sz="3999" b="1"/>
            </a:lvl6pPr>
            <a:lvl7pPr marL="6849497" indent="0">
              <a:buNone/>
              <a:defRPr sz="3999" b="1"/>
            </a:lvl7pPr>
            <a:lvl8pPr marL="7991080" indent="0">
              <a:buNone/>
              <a:defRPr sz="3999" b="1"/>
            </a:lvl8pPr>
            <a:lvl9pPr marL="9132663" indent="0">
              <a:buNone/>
              <a:defRPr sz="3999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20011" y="8105941"/>
            <a:ext cx="6362595" cy="14726780"/>
          </a:xfrm>
        </p:spPr>
        <p:txBody>
          <a:bodyPr/>
          <a:lstStyle>
            <a:lvl1pPr>
              <a:defRPr sz="5999"/>
            </a:lvl1pPr>
            <a:lvl2pPr>
              <a:defRPr sz="4999"/>
            </a:lvl2pPr>
            <a:lvl3pPr>
              <a:defRPr sz="4499"/>
            </a:lvl3pPr>
            <a:lvl4pPr>
              <a:defRPr sz="3999"/>
            </a:lvl4pPr>
            <a:lvl5pPr>
              <a:defRPr sz="3999"/>
            </a:lvl5pPr>
            <a:lvl6pPr>
              <a:defRPr sz="3999"/>
            </a:lvl6pPr>
            <a:lvl7pPr>
              <a:defRPr sz="3999"/>
            </a:lvl7pPr>
            <a:lvl8pPr>
              <a:defRPr sz="3999"/>
            </a:lvl8pPr>
            <a:lvl9pPr>
              <a:defRPr sz="3999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7315109" y="5721495"/>
            <a:ext cx="6365094" cy="2384446"/>
          </a:xfrm>
        </p:spPr>
        <p:txBody>
          <a:bodyPr anchor="b"/>
          <a:lstStyle>
            <a:lvl1pPr marL="0" indent="0">
              <a:buNone/>
              <a:defRPr sz="5999" b="1"/>
            </a:lvl1pPr>
            <a:lvl2pPr marL="1141583" indent="0">
              <a:buNone/>
              <a:defRPr sz="4999" b="1"/>
            </a:lvl2pPr>
            <a:lvl3pPr marL="2283166" indent="0">
              <a:buNone/>
              <a:defRPr sz="4499" b="1"/>
            </a:lvl3pPr>
            <a:lvl4pPr marL="3424749" indent="0">
              <a:buNone/>
              <a:defRPr sz="3999" b="1"/>
            </a:lvl4pPr>
            <a:lvl5pPr marL="4566332" indent="0">
              <a:buNone/>
              <a:defRPr sz="3999" b="1"/>
            </a:lvl5pPr>
            <a:lvl6pPr marL="5707915" indent="0">
              <a:buNone/>
              <a:defRPr sz="3999" b="1"/>
            </a:lvl6pPr>
            <a:lvl7pPr marL="6849497" indent="0">
              <a:buNone/>
              <a:defRPr sz="3999" b="1"/>
            </a:lvl7pPr>
            <a:lvl8pPr marL="7991080" indent="0">
              <a:buNone/>
              <a:defRPr sz="3999" b="1"/>
            </a:lvl8pPr>
            <a:lvl9pPr marL="9132663" indent="0">
              <a:buNone/>
              <a:defRPr sz="3999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7315109" y="8105941"/>
            <a:ext cx="6365094" cy="14726780"/>
          </a:xfrm>
        </p:spPr>
        <p:txBody>
          <a:bodyPr/>
          <a:lstStyle>
            <a:lvl1pPr>
              <a:defRPr sz="5999"/>
            </a:lvl1pPr>
            <a:lvl2pPr>
              <a:defRPr sz="4999"/>
            </a:lvl2pPr>
            <a:lvl3pPr>
              <a:defRPr sz="4499"/>
            </a:lvl3pPr>
            <a:lvl4pPr>
              <a:defRPr sz="3999"/>
            </a:lvl4pPr>
            <a:lvl5pPr>
              <a:defRPr sz="3999"/>
            </a:lvl5pPr>
            <a:lvl6pPr>
              <a:defRPr sz="3999"/>
            </a:lvl6pPr>
            <a:lvl7pPr>
              <a:defRPr sz="3999"/>
            </a:lvl7pPr>
            <a:lvl8pPr>
              <a:defRPr sz="3999"/>
            </a:lvl8pPr>
            <a:lvl9pPr>
              <a:defRPr sz="3999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2025/7/31</a:t>
            </a:fld>
            <a:endParaRPr kumimoji="1"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3726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2025/7/31</a:t>
            </a:fld>
            <a:endParaRPr kumimoji="1"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5310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2025/7/31</a:t>
            </a:fld>
            <a:endParaRPr kumimoji="1"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2D348A1F-DABF-4106-B529-FA158E9FB8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0" y="0"/>
            <a:ext cx="14398752" cy="205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7799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050" userDrawn="1">
          <p15:clr>
            <a:srgbClr val="FBAE40"/>
          </p15:clr>
        </p15:guide>
        <p15:guide id="2" pos="4535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0012" y="1017680"/>
            <a:ext cx="4737571" cy="4331057"/>
          </a:xfrm>
        </p:spPr>
        <p:txBody>
          <a:bodyPr anchor="b"/>
          <a:lstStyle>
            <a:lvl1pPr algn="l">
              <a:defRPr sz="4999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630083" y="1017682"/>
            <a:ext cx="8050119" cy="21815041"/>
          </a:xfrm>
        </p:spPr>
        <p:txBody>
          <a:bodyPr/>
          <a:lstStyle>
            <a:lvl1pPr>
              <a:defRPr sz="7998"/>
            </a:lvl1pPr>
            <a:lvl2pPr>
              <a:defRPr sz="6999"/>
            </a:lvl2pPr>
            <a:lvl3pPr>
              <a:defRPr sz="5999"/>
            </a:lvl3pPr>
            <a:lvl4pPr>
              <a:defRPr sz="4999"/>
            </a:lvl4pPr>
            <a:lvl5pPr>
              <a:defRPr sz="4999"/>
            </a:lvl5pPr>
            <a:lvl6pPr>
              <a:defRPr sz="4999"/>
            </a:lvl6pPr>
            <a:lvl7pPr>
              <a:defRPr sz="4999"/>
            </a:lvl7pPr>
            <a:lvl8pPr>
              <a:defRPr sz="4999"/>
            </a:lvl8pPr>
            <a:lvl9pPr>
              <a:defRPr sz="4999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20012" y="5348740"/>
            <a:ext cx="4737571" cy="17483983"/>
          </a:xfrm>
        </p:spPr>
        <p:txBody>
          <a:bodyPr/>
          <a:lstStyle>
            <a:lvl1pPr marL="0" indent="0">
              <a:buNone/>
              <a:defRPr sz="3499"/>
            </a:lvl1pPr>
            <a:lvl2pPr marL="1141583" indent="0">
              <a:buNone/>
              <a:defRPr sz="2999"/>
            </a:lvl2pPr>
            <a:lvl3pPr marL="2283166" indent="0">
              <a:buNone/>
              <a:defRPr sz="2500"/>
            </a:lvl3pPr>
            <a:lvl4pPr marL="3424749" indent="0">
              <a:buNone/>
              <a:defRPr sz="2250"/>
            </a:lvl4pPr>
            <a:lvl5pPr marL="4566332" indent="0">
              <a:buNone/>
              <a:defRPr sz="2250"/>
            </a:lvl5pPr>
            <a:lvl6pPr marL="5707915" indent="0">
              <a:buNone/>
              <a:defRPr sz="2250"/>
            </a:lvl6pPr>
            <a:lvl7pPr marL="6849497" indent="0">
              <a:buNone/>
              <a:defRPr sz="2250"/>
            </a:lvl7pPr>
            <a:lvl8pPr marL="7991080" indent="0">
              <a:buNone/>
              <a:defRPr sz="2250"/>
            </a:lvl8pPr>
            <a:lvl9pPr marL="9132663" indent="0">
              <a:buNone/>
              <a:defRPr sz="225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2025/7/31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8926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22542" y="17892237"/>
            <a:ext cx="8640128" cy="2112280"/>
          </a:xfrm>
        </p:spPr>
        <p:txBody>
          <a:bodyPr anchor="b"/>
          <a:lstStyle>
            <a:lvl1pPr algn="l">
              <a:defRPr sz="4999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822542" y="2283864"/>
            <a:ext cx="8640128" cy="15336203"/>
          </a:xfrm>
        </p:spPr>
        <p:txBody>
          <a:bodyPr/>
          <a:lstStyle>
            <a:lvl1pPr marL="0" indent="0">
              <a:buNone/>
              <a:defRPr sz="7998"/>
            </a:lvl1pPr>
            <a:lvl2pPr marL="1141583" indent="0">
              <a:buNone/>
              <a:defRPr sz="6999"/>
            </a:lvl2pPr>
            <a:lvl3pPr marL="2283166" indent="0">
              <a:buNone/>
              <a:defRPr sz="5999"/>
            </a:lvl3pPr>
            <a:lvl4pPr marL="3424749" indent="0">
              <a:buNone/>
              <a:defRPr sz="4999"/>
            </a:lvl4pPr>
            <a:lvl5pPr marL="4566332" indent="0">
              <a:buNone/>
              <a:defRPr sz="4999"/>
            </a:lvl5pPr>
            <a:lvl6pPr marL="5707915" indent="0">
              <a:buNone/>
              <a:defRPr sz="4999"/>
            </a:lvl6pPr>
            <a:lvl7pPr marL="6849497" indent="0">
              <a:buNone/>
              <a:defRPr sz="4999"/>
            </a:lvl7pPr>
            <a:lvl8pPr marL="7991080" indent="0">
              <a:buNone/>
              <a:defRPr sz="4999"/>
            </a:lvl8pPr>
            <a:lvl9pPr marL="9132663" indent="0">
              <a:buNone/>
              <a:defRPr sz="4999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822542" y="20004516"/>
            <a:ext cx="8640128" cy="2999788"/>
          </a:xfrm>
        </p:spPr>
        <p:txBody>
          <a:bodyPr/>
          <a:lstStyle>
            <a:lvl1pPr marL="0" indent="0">
              <a:buNone/>
              <a:defRPr sz="3499"/>
            </a:lvl1pPr>
            <a:lvl2pPr marL="1141583" indent="0">
              <a:buNone/>
              <a:defRPr sz="2999"/>
            </a:lvl2pPr>
            <a:lvl3pPr marL="2283166" indent="0">
              <a:buNone/>
              <a:defRPr sz="2500"/>
            </a:lvl3pPr>
            <a:lvl4pPr marL="3424749" indent="0">
              <a:buNone/>
              <a:defRPr sz="2250"/>
            </a:lvl4pPr>
            <a:lvl5pPr marL="4566332" indent="0">
              <a:buNone/>
              <a:defRPr sz="2250"/>
            </a:lvl5pPr>
            <a:lvl6pPr marL="5707915" indent="0">
              <a:buNone/>
              <a:defRPr sz="2250"/>
            </a:lvl6pPr>
            <a:lvl7pPr marL="6849497" indent="0">
              <a:buNone/>
              <a:defRPr sz="2250"/>
            </a:lvl7pPr>
            <a:lvl8pPr marL="7991080" indent="0">
              <a:buNone/>
              <a:defRPr sz="2250"/>
            </a:lvl8pPr>
            <a:lvl9pPr marL="9132663" indent="0">
              <a:buNone/>
              <a:defRPr sz="225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2025/7/31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880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720011" y="1023599"/>
            <a:ext cx="12960192" cy="4260056"/>
          </a:xfrm>
          <a:prstGeom prst="rect">
            <a:avLst/>
          </a:prstGeom>
        </p:spPr>
        <p:txBody>
          <a:bodyPr vert="horz" lIns="456725" tIns="228362" rIns="456725" bIns="228362" rtlCol="0" anchor="ctr">
            <a:normAutofit/>
          </a:bodyPr>
          <a:lstStyle/>
          <a:p>
            <a:r>
              <a:rPr kumimoji="1"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0011" y="5964081"/>
            <a:ext cx="12960192" cy="16868642"/>
          </a:xfrm>
          <a:prstGeom prst="rect">
            <a:avLst/>
          </a:prstGeom>
        </p:spPr>
        <p:txBody>
          <a:bodyPr vert="horz" lIns="456725" tIns="228362" rIns="456725" bIns="228362" rtlCol="0">
            <a:normAutofit/>
          </a:bodyPr>
          <a:lstStyle/>
          <a:p>
            <a:pPr lvl="0"/>
            <a:r>
              <a:rPr kumimoji="1" lang="zh-TW" altLang="en-US" dirty="0"/>
              <a:t>按一下以編輯母片文字樣式</a:t>
            </a:r>
          </a:p>
          <a:p>
            <a:pPr lvl="1"/>
            <a:r>
              <a:rPr kumimoji="1" lang="zh-TW" altLang="en-US" dirty="0"/>
              <a:t>第二層</a:t>
            </a:r>
          </a:p>
          <a:p>
            <a:pPr lvl="2"/>
            <a:r>
              <a:rPr kumimoji="1" lang="zh-TW" altLang="en-US" dirty="0"/>
              <a:t>第三層</a:t>
            </a:r>
          </a:p>
          <a:p>
            <a:pPr lvl="3"/>
            <a:r>
              <a:rPr kumimoji="1" lang="zh-TW" altLang="en-US" dirty="0"/>
              <a:t>第四層</a:t>
            </a:r>
          </a:p>
          <a:p>
            <a:pPr lvl="4"/>
            <a:r>
              <a:rPr kumimoji="1"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20011" y="23690648"/>
            <a:ext cx="3360050" cy="136085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l">
              <a:defRPr sz="29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18B4-3DDA-054D-B313-3AD416B5206A}" type="datetimeFigureOut">
              <a:rPr kumimoji="1" lang="zh-TW" altLang="en-US" smtClean="0"/>
              <a:t>2025/7/31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920073" y="23690648"/>
            <a:ext cx="4560067" cy="136085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ctr">
              <a:defRPr sz="29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0320153" y="23690648"/>
            <a:ext cx="3360050" cy="136085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r">
              <a:defRPr sz="29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7105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1583" rtl="0" eaLnBrk="1" latinLnBrk="0" hangingPunct="1">
        <a:spcBef>
          <a:spcPct val="0"/>
        </a:spcBef>
        <a:buNone/>
        <a:defRPr sz="109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6187" indent="-856187" algn="l" defTabSz="1141583" rtl="0" eaLnBrk="1" latinLnBrk="0" hangingPunct="1">
        <a:spcBef>
          <a:spcPct val="20000"/>
        </a:spcBef>
        <a:buFont typeface="Arial"/>
        <a:buChar char="•"/>
        <a:defRPr sz="7998" kern="1200">
          <a:solidFill>
            <a:schemeClr val="tx1"/>
          </a:solidFill>
          <a:latin typeface="+mn-lt"/>
          <a:ea typeface="+mn-ea"/>
          <a:cs typeface="+mn-cs"/>
        </a:defRPr>
      </a:lvl1pPr>
      <a:lvl2pPr marL="1855072" indent="-713489" algn="l" defTabSz="1141583" rtl="0" eaLnBrk="1" latinLnBrk="0" hangingPunct="1">
        <a:spcBef>
          <a:spcPct val="20000"/>
        </a:spcBef>
        <a:buFont typeface="Arial"/>
        <a:buChar char="–"/>
        <a:defRPr sz="6999" kern="1200">
          <a:solidFill>
            <a:schemeClr val="tx1"/>
          </a:solidFill>
          <a:latin typeface="+mn-lt"/>
          <a:ea typeface="+mn-ea"/>
          <a:cs typeface="+mn-cs"/>
        </a:defRPr>
      </a:lvl2pPr>
      <a:lvl3pPr marL="2853957" indent="-570791" algn="l" defTabSz="1141583" rtl="0" eaLnBrk="1" latinLnBrk="0" hangingPunct="1">
        <a:spcBef>
          <a:spcPct val="20000"/>
        </a:spcBef>
        <a:buFont typeface="Arial"/>
        <a:buChar char="•"/>
        <a:defRPr sz="5999" kern="1200">
          <a:solidFill>
            <a:schemeClr val="tx1"/>
          </a:solidFill>
          <a:latin typeface="+mn-lt"/>
          <a:ea typeface="+mn-ea"/>
          <a:cs typeface="+mn-cs"/>
        </a:defRPr>
      </a:lvl3pPr>
      <a:lvl4pPr marL="3995540" indent="-570791" algn="l" defTabSz="1141583" rtl="0" eaLnBrk="1" latinLnBrk="0" hangingPunct="1">
        <a:spcBef>
          <a:spcPct val="20000"/>
        </a:spcBef>
        <a:buFont typeface="Arial"/>
        <a:buChar char="–"/>
        <a:defRPr sz="4999" kern="1200">
          <a:solidFill>
            <a:schemeClr val="tx1"/>
          </a:solidFill>
          <a:latin typeface="+mn-lt"/>
          <a:ea typeface="+mn-ea"/>
          <a:cs typeface="+mn-cs"/>
        </a:defRPr>
      </a:lvl4pPr>
      <a:lvl5pPr marL="5137123" indent="-570791" algn="l" defTabSz="1141583" rtl="0" eaLnBrk="1" latinLnBrk="0" hangingPunct="1">
        <a:spcBef>
          <a:spcPct val="20000"/>
        </a:spcBef>
        <a:buFont typeface="Arial"/>
        <a:buChar char="»"/>
        <a:defRPr sz="4999" kern="1200">
          <a:solidFill>
            <a:schemeClr val="tx1"/>
          </a:solidFill>
          <a:latin typeface="+mn-lt"/>
          <a:ea typeface="+mn-ea"/>
          <a:cs typeface="+mn-cs"/>
        </a:defRPr>
      </a:lvl5pPr>
      <a:lvl6pPr marL="6278706" indent="-570791" algn="l" defTabSz="1141583" rtl="0" eaLnBrk="1" latinLnBrk="0" hangingPunct="1">
        <a:spcBef>
          <a:spcPct val="20000"/>
        </a:spcBef>
        <a:buFont typeface="Arial"/>
        <a:buChar char="•"/>
        <a:defRPr sz="4999" kern="1200">
          <a:solidFill>
            <a:schemeClr val="tx1"/>
          </a:solidFill>
          <a:latin typeface="+mn-lt"/>
          <a:ea typeface="+mn-ea"/>
          <a:cs typeface="+mn-cs"/>
        </a:defRPr>
      </a:lvl6pPr>
      <a:lvl7pPr marL="7420289" indent="-570791" algn="l" defTabSz="1141583" rtl="0" eaLnBrk="1" latinLnBrk="0" hangingPunct="1">
        <a:spcBef>
          <a:spcPct val="20000"/>
        </a:spcBef>
        <a:buFont typeface="Arial"/>
        <a:buChar char="•"/>
        <a:defRPr sz="4999" kern="1200">
          <a:solidFill>
            <a:schemeClr val="tx1"/>
          </a:solidFill>
          <a:latin typeface="+mn-lt"/>
          <a:ea typeface="+mn-ea"/>
          <a:cs typeface="+mn-cs"/>
        </a:defRPr>
      </a:lvl7pPr>
      <a:lvl8pPr marL="8561872" indent="-570791" algn="l" defTabSz="1141583" rtl="0" eaLnBrk="1" latinLnBrk="0" hangingPunct="1">
        <a:spcBef>
          <a:spcPct val="20000"/>
        </a:spcBef>
        <a:buFont typeface="Arial"/>
        <a:buChar char="•"/>
        <a:defRPr sz="4999" kern="1200">
          <a:solidFill>
            <a:schemeClr val="tx1"/>
          </a:solidFill>
          <a:latin typeface="+mn-lt"/>
          <a:ea typeface="+mn-ea"/>
          <a:cs typeface="+mn-cs"/>
        </a:defRPr>
      </a:lvl8pPr>
      <a:lvl9pPr marL="9703455" indent="-570791" algn="l" defTabSz="1141583" rtl="0" eaLnBrk="1" latinLnBrk="0" hangingPunct="1">
        <a:spcBef>
          <a:spcPct val="20000"/>
        </a:spcBef>
        <a:buFont typeface="Arial"/>
        <a:buChar char="•"/>
        <a:defRPr sz="4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141583" rtl="0" eaLnBrk="1" latinLnBrk="0" hangingPunct="1">
        <a:defRPr sz="4499" kern="1200">
          <a:solidFill>
            <a:schemeClr val="tx1"/>
          </a:solidFill>
          <a:latin typeface="+mn-lt"/>
          <a:ea typeface="+mn-ea"/>
          <a:cs typeface="+mn-cs"/>
        </a:defRPr>
      </a:lvl1pPr>
      <a:lvl2pPr marL="1141583" algn="l" defTabSz="1141583" rtl="0" eaLnBrk="1" latinLnBrk="0" hangingPunct="1">
        <a:defRPr sz="4499" kern="1200">
          <a:solidFill>
            <a:schemeClr val="tx1"/>
          </a:solidFill>
          <a:latin typeface="+mn-lt"/>
          <a:ea typeface="+mn-ea"/>
          <a:cs typeface="+mn-cs"/>
        </a:defRPr>
      </a:lvl2pPr>
      <a:lvl3pPr marL="2283166" algn="l" defTabSz="1141583" rtl="0" eaLnBrk="1" latinLnBrk="0" hangingPunct="1">
        <a:defRPr sz="4499" kern="1200">
          <a:solidFill>
            <a:schemeClr val="tx1"/>
          </a:solidFill>
          <a:latin typeface="+mn-lt"/>
          <a:ea typeface="+mn-ea"/>
          <a:cs typeface="+mn-cs"/>
        </a:defRPr>
      </a:lvl3pPr>
      <a:lvl4pPr marL="3424749" algn="l" defTabSz="1141583" rtl="0" eaLnBrk="1" latinLnBrk="0" hangingPunct="1">
        <a:defRPr sz="4499" kern="1200">
          <a:solidFill>
            <a:schemeClr val="tx1"/>
          </a:solidFill>
          <a:latin typeface="+mn-lt"/>
          <a:ea typeface="+mn-ea"/>
          <a:cs typeface="+mn-cs"/>
        </a:defRPr>
      </a:lvl4pPr>
      <a:lvl5pPr marL="4566332" algn="l" defTabSz="1141583" rtl="0" eaLnBrk="1" latinLnBrk="0" hangingPunct="1">
        <a:defRPr sz="4499" kern="1200">
          <a:solidFill>
            <a:schemeClr val="tx1"/>
          </a:solidFill>
          <a:latin typeface="+mn-lt"/>
          <a:ea typeface="+mn-ea"/>
          <a:cs typeface="+mn-cs"/>
        </a:defRPr>
      </a:lvl5pPr>
      <a:lvl6pPr marL="5707915" algn="l" defTabSz="1141583" rtl="0" eaLnBrk="1" latinLnBrk="0" hangingPunct="1">
        <a:defRPr sz="4499" kern="1200">
          <a:solidFill>
            <a:schemeClr val="tx1"/>
          </a:solidFill>
          <a:latin typeface="+mn-lt"/>
          <a:ea typeface="+mn-ea"/>
          <a:cs typeface="+mn-cs"/>
        </a:defRPr>
      </a:lvl6pPr>
      <a:lvl7pPr marL="6849497" algn="l" defTabSz="1141583" rtl="0" eaLnBrk="1" latinLnBrk="0" hangingPunct="1">
        <a:defRPr sz="4499" kern="1200">
          <a:solidFill>
            <a:schemeClr val="tx1"/>
          </a:solidFill>
          <a:latin typeface="+mn-lt"/>
          <a:ea typeface="+mn-ea"/>
          <a:cs typeface="+mn-cs"/>
        </a:defRPr>
      </a:lvl7pPr>
      <a:lvl8pPr marL="7991080" algn="l" defTabSz="1141583" rtl="0" eaLnBrk="1" latinLnBrk="0" hangingPunct="1">
        <a:defRPr sz="4499" kern="1200">
          <a:solidFill>
            <a:schemeClr val="tx1"/>
          </a:solidFill>
          <a:latin typeface="+mn-lt"/>
          <a:ea typeface="+mn-ea"/>
          <a:cs typeface="+mn-cs"/>
        </a:defRPr>
      </a:lvl8pPr>
      <a:lvl9pPr marL="9132663" algn="l" defTabSz="1141583" rtl="0" eaLnBrk="1" latinLnBrk="0" hangingPunct="1">
        <a:defRPr sz="44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050" userDrawn="1">
          <p15:clr>
            <a:srgbClr val="F26B43"/>
          </p15:clr>
        </p15:guide>
        <p15:guide id="2" pos="453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-940" y="1948064"/>
            <a:ext cx="14399272" cy="3077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zh-TW" altLang="en-US" sz="2000" dirty="0"/>
          </a:p>
          <a:p>
            <a:pPr algn="ctr"/>
            <a:r>
              <a:rPr lang="en-US" altLang="zh-TW" sz="2699" dirty="0"/>
              <a:t> </a:t>
            </a:r>
            <a:r>
              <a:rPr lang="en-US" altLang="zh-TW" sz="2699" b="1" dirty="0"/>
              <a:t>Title (Content format: Bold Font , Font size 27pt , Black</a:t>
            </a:r>
            <a:endParaRPr lang="en-US" altLang="zh-TW" sz="2699" dirty="0"/>
          </a:p>
          <a:p>
            <a:pPr algn="ctr"/>
            <a:r>
              <a:rPr lang="en-US" altLang="zh-TW" sz="2699" b="1" dirty="0"/>
              <a:t>Standard letter-spacing,</a:t>
            </a:r>
            <a:r>
              <a:rPr lang="zh-TW" altLang="en-US" sz="2699" b="1" dirty="0"/>
              <a:t> </a:t>
            </a:r>
            <a:r>
              <a:rPr lang="en-US" altLang="zh-TW" sz="2699" b="1" dirty="0"/>
              <a:t>Center text, One paragraph only)</a:t>
            </a:r>
            <a:endParaRPr lang="en-US" altLang="zh-TW" sz="2699" dirty="0"/>
          </a:p>
          <a:p>
            <a:pPr algn="ctr"/>
            <a:r>
              <a:rPr lang="en-US" altLang="zh-TW" sz="2000" dirty="0"/>
              <a:t>Author (Content format: Standard Font, Font size 20pt, Black</a:t>
            </a:r>
          </a:p>
          <a:p>
            <a:pPr algn="ctr"/>
            <a:r>
              <a:rPr lang="en-US" altLang="zh-TW" sz="2000" dirty="0"/>
              <a:t>Standard letter-spacing,</a:t>
            </a:r>
            <a:r>
              <a:rPr lang="zh-TW" altLang="en-US" sz="2000" dirty="0"/>
              <a:t> </a:t>
            </a:r>
            <a:r>
              <a:rPr lang="en-US" altLang="zh-TW" sz="2000" dirty="0"/>
              <a:t>Center text, One paragraph only/</a:t>
            </a:r>
            <a:r>
              <a:rPr lang="zh-TW" altLang="en-US" sz="2000" dirty="0"/>
              <a:t> </a:t>
            </a:r>
            <a:r>
              <a:rPr lang="en-US" altLang="zh-TW" sz="2000" dirty="0">
                <a:solidFill>
                  <a:srgbClr val="00B0F0"/>
                </a:solidFill>
              </a:rPr>
              <a:t>Please mark the number 1,2,3… on the upper right corner</a:t>
            </a:r>
            <a:r>
              <a:rPr lang="zh-TW" altLang="en-US" sz="2000" dirty="0">
                <a:solidFill>
                  <a:srgbClr val="00B0F0"/>
                </a:solidFill>
              </a:rPr>
              <a:t> </a:t>
            </a:r>
            <a:r>
              <a:rPr lang="en-US" altLang="zh-TW" sz="2000" dirty="0">
                <a:solidFill>
                  <a:srgbClr val="00B0F0"/>
                </a:solidFill>
              </a:rPr>
              <a:t>for different department.)</a:t>
            </a:r>
          </a:p>
          <a:p>
            <a:pPr algn="ctr"/>
            <a:r>
              <a:rPr lang="fr-FR" altLang="zh-TW" sz="2000" dirty="0"/>
              <a:t>Affiliation(Content format: Standard Font, Font size </a:t>
            </a:r>
            <a:r>
              <a:rPr lang="en-US" altLang="zh-TW" sz="2000" dirty="0"/>
              <a:t>20</a:t>
            </a:r>
            <a:r>
              <a:rPr lang="fr-FR" altLang="zh-TW" sz="2000" dirty="0"/>
              <a:t>pt, Black</a:t>
            </a:r>
          </a:p>
          <a:p>
            <a:pPr algn="ctr"/>
            <a:r>
              <a:rPr lang="en-US" altLang="zh-TW" sz="2000" dirty="0"/>
              <a:t>Standard letter-spacing,</a:t>
            </a:r>
            <a:r>
              <a:rPr lang="zh-TW" altLang="en-US" sz="2000" dirty="0"/>
              <a:t> </a:t>
            </a:r>
            <a:r>
              <a:rPr lang="en-US" altLang="zh-TW" sz="2000" dirty="0"/>
              <a:t>Center text, One paragraph only /</a:t>
            </a:r>
            <a:r>
              <a:rPr lang="zh-TW" altLang="en-US" sz="2000" dirty="0"/>
              <a:t> </a:t>
            </a:r>
            <a:r>
              <a:rPr lang="en-US" altLang="zh-TW" sz="2000" dirty="0">
                <a:solidFill>
                  <a:srgbClr val="00B0F0"/>
                </a:solidFill>
              </a:rPr>
              <a:t>Please mark the number 1,2,3… on the upper right corner</a:t>
            </a:r>
            <a:r>
              <a:rPr lang="zh-TW" altLang="en-US" sz="2000" dirty="0">
                <a:solidFill>
                  <a:srgbClr val="00B0F0"/>
                </a:solidFill>
              </a:rPr>
              <a:t> </a:t>
            </a:r>
            <a:r>
              <a:rPr lang="en-US" altLang="zh-TW" sz="2000" dirty="0">
                <a:solidFill>
                  <a:srgbClr val="00B0F0"/>
                </a:solidFill>
              </a:rPr>
              <a:t>for different department.)</a:t>
            </a:r>
            <a:endParaRPr lang="zh-TW" altLang="zh-TW" sz="2000" kern="100" dirty="0">
              <a:solidFill>
                <a:srgbClr val="00B0F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204085" y="5618285"/>
            <a:ext cx="13992042" cy="19834260"/>
            <a:chOff x="359229" y="11288592"/>
            <a:chExt cx="27987170" cy="39672893"/>
          </a:xfrm>
        </p:grpSpPr>
        <p:sp>
          <p:nvSpPr>
            <p:cNvPr id="16" name="文字方塊 15"/>
            <p:cNvSpPr txBox="1"/>
            <p:nvPr/>
          </p:nvSpPr>
          <p:spPr>
            <a:xfrm>
              <a:off x="359229" y="11288592"/>
              <a:ext cx="14174919" cy="19880453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  <a:prstDash val="sysDot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3999" b="1" dirty="0"/>
                <a:t>Purpose</a:t>
              </a:r>
              <a:endParaRPr lang="en-US" altLang="zh-TW" sz="3999" dirty="0"/>
            </a:p>
            <a:p>
              <a:pPr algn="ctr"/>
              <a:endParaRPr lang="en-US" altLang="zh-TW" sz="3999" dirty="0"/>
            </a:p>
            <a:p>
              <a:pPr algn="ctr"/>
              <a:endParaRPr lang="en-US" altLang="zh-TW" sz="3999" dirty="0"/>
            </a:p>
            <a:p>
              <a:pPr algn="ctr"/>
              <a:endParaRPr lang="en-US" altLang="zh-TW" sz="3999" dirty="0"/>
            </a:p>
            <a:p>
              <a:pPr algn="ctr"/>
              <a:endParaRPr lang="en-US" altLang="zh-TW" sz="3999" dirty="0"/>
            </a:p>
            <a:p>
              <a:pPr algn="ctr"/>
              <a:endParaRPr lang="en-US" altLang="zh-TW" sz="3999" dirty="0"/>
            </a:p>
            <a:p>
              <a:pPr algn="ctr"/>
              <a:endParaRPr lang="en-US" altLang="zh-TW" sz="3999" dirty="0"/>
            </a:p>
            <a:p>
              <a:pPr algn="ctr"/>
              <a:endParaRPr lang="en-US" altLang="zh-TW" sz="3999" dirty="0"/>
            </a:p>
            <a:p>
              <a:pPr algn="ctr"/>
              <a:endParaRPr lang="en-US" altLang="zh-TW" sz="3999" dirty="0"/>
            </a:p>
            <a:p>
              <a:pPr algn="ctr"/>
              <a:endParaRPr lang="en-US" altLang="zh-TW" sz="3999" dirty="0"/>
            </a:p>
            <a:p>
              <a:pPr algn="ctr"/>
              <a:endParaRPr lang="en-US" altLang="zh-TW" sz="3999" dirty="0"/>
            </a:p>
            <a:p>
              <a:pPr algn="ctr"/>
              <a:endParaRPr lang="en-US" altLang="zh-TW" sz="3999" dirty="0"/>
            </a:p>
            <a:p>
              <a:pPr algn="ctr"/>
              <a:endParaRPr lang="en-US" altLang="zh-TW" sz="3999" dirty="0"/>
            </a:p>
            <a:p>
              <a:pPr algn="ctr"/>
              <a:endParaRPr lang="en-US" altLang="zh-TW" sz="3999" dirty="0"/>
            </a:p>
            <a:p>
              <a:pPr algn="ctr"/>
              <a:endParaRPr lang="en-US" altLang="zh-TW" sz="3999" dirty="0"/>
            </a:p>
            <a:p>
              <a:pPr algn="ctr"/>
              <a:endParaRPr lang="zh-TW" altLang="en-US" sz="3999" dirty="0"/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359229" y="31081032"/>
              <a:ext cx="14174919" cy="19880453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  <a:prstDash val="sysDot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3999" b="1" dirty="0"/>
                <a:t>Materials and Methods</a:t>
              </a:r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zh-TW" altLang="en-US" sz="3999" dirty="0"/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14534148" y="11288592"/>
              <a:ext cx="13812251" cy="19880453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  <a:prstDash val="sysDot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3999" b="1" dirty="0"/>
                <a:t>Results</a:t>
              </a:r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zh-TW" altLang="en-US" sz="3999" dirty="0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14534146" y="31081032"/>
              <a:ext cx="13812253" cy="19880453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  <a:prstDash val="sysDot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3999" b="1" dirty="0"/>
                <a:t>Conclusion</a:t>
              </a:r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b="1" dirty="0"/>
            </a:p>
            <a:p>
              <a:pPr algn="ctr"/>
              <a:endParaRPr lang="en-US" altLang="zh-TW" sz="3999" dirty="0"/>
            </a:p>
            <a:p>
              <a:pPr algn="ctr"/>
              <a:endParaRPr lang="zh-TW" altLang="en-US" sz="3999" dirty="0"/>
            </a:p>
          </p:txBody>
        </p:sp>
      </p:grpSp>
      <p:sp>
        <p:nvSpPr>
          <p:cNvPr id="2" name="文字方塊 1">
            <a:extLst>
              <a:ext uri="{FF2B5EF4-FFF2-40B4-BE49-F238E27FC236}">
                <a16:creationId xmlns:a16="http://schemas.microsoft.com/office/drawing/2014/main" id="{309B317C-C524-4D52-B6C6-5253F3E0EDA2}"/>
              </a:ext>
            </a:extLst>
          </p:cNvPr>
          <p:cNvSpPr txBox="1"/>
          <p:nvPr/>
        </p:nvSpPr>
        <p:spPr>
          <a:xfrm>
            <a:off x="0" y="4823771"/>
            <a:ext cx="143983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rgbClr val="FF0000"/>
                </a:solidFill>
              </a:rPr>
              <a:t>The following format is for reference only. </a:t>
            </a:r>
          </a:p>
          <a:p>
            <a:pPr algn="ctr"/>
            <a:r>
              <a:rPr lang="en-US" altLang="zh-TW" sz="2800" dirty="0">
                <a:solidFill>
                  <a:srgbClr val="FF0000"/>
                </a:solidFill>
              </a:rPr>
              <a:t>Please arrange the content according to your needs.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35363B81-D4E9-474A-9AB9-CB734FB0ADDB}"/>
              </a:ext>
            </a:extLst>
          </p:cNvPr>
          <p:cNvSpPr txBox="1"/>
          <p:nvPr/>
        </p:nvSpPr>
        <p:spPr>
          <a:xfrm>
            <a:off x="9535003" y="1556977"/>
            <a:ext cx="1799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3200" b="1" dirty="0">
                <a:solidFill>
                  <a:schemeClr val="bg1"/>
                </a:solidFill>
              </a:rPr>
              <a:t>No.</a:t>
            </a:r>
            <a:endParaRPr kumimoji="1" lang="zh-TW" alt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58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126</Words>
  <Application>Microsoft Office PowerPoint</Application>
  <PresentationFormat>自訂</PresentationFormat>
  <Paragraphs>66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微軟正黑體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主題</dc:title>
  <dc:creator>Ju Jamsred</dc:creator>
  <cp:lastModifiedBy>Joseph</cp:lastModifiedBy>
  <cp:revision>72</cp:revision>
  <cp:lastPrinted>2017-01-04T04:39:03Z</cp:lastPrinted>
  <dcterms:created xsi:type="dcterms:W3CDTF">2016-08-18T10:41:02Z</dcterms:created>
  <dcterms:modified xsi:type="dcterms:W3CDTF">2025-07-31T02:39:48Z</dcterms:modified>
</cp:coreProperties>
</file>